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91C8B6E-1FD9-88DD-2DC9-8E9C410BBB1C}"/>
              </a:ext>
            </a:extLst>
          </p:cNvPr>
          <p:cNvSpPr/>
          <p:nvPr/>
        </p:nvSpPr>
        <p:spPr>
          <a:xfrm flipH="1">
            <a:off x="4627776" y="531847"/>
            <a:ext cx="3013995" cy="466530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অ্যারিস্টটল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(৩৮৪-৩২২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খ্রীঃ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55AAE-E10D-8D68-31C4-64E17456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32" y="1968759"/>
            <a:ext cx="3398944" cy="4040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D2FA6-92BA-DCA6-3214-440DEE653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04" y="2158356"/>
            <a:ext cx="2297216" cy="3490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75E7A4-90ED-DEDC-C836-3A1EA0A12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107" y="2224268"/>
            <a:ext cx="2395258" cy="34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C669F7-A598-1617-6DAD-DBE7C227A9C4}"/>
              </a:ext>
            </a:extLst>
          </p:cNvPr>
          <p:cNvSpPr/>
          <p:nvPr/>
        </p:nvSpPr>
        <p:spPr>
          <a:xfrm>
            <a:off x="6615404" y="187545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28B49-FC90-505B-A15C-037AEAF5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70" y="689007"/>
            <a:ext cx="9769150" cy="47148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4011D6-0FBF-2CFC-7147-CA1C0F7CDA72}"/>
              </a:ext>
            </a:extLst>
          </p:cNvPr>
          <p:cNvSpPr/>
          <p:nvPr/>
        </p:nvSpPr>
        <p:spPr>
          <a:xfrm>
            <a:off x="4572001" y="5691673"/>
            <a:ext cx="3303036" cy="4773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আলেকজান্ডারের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গ্রন্থাগার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3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7A29B5-D989-D72C-CB47-BF90E90C7921}"/>
              </a:ext>
            </a:extLst>
          </p:cNvPr>
          <p:cNvSpPr/>
          <p:nvPr/>
        </p:nvSpPr>
        <p:spPr>
          <a:xfrm>
            <a:off x="4982546" y="821094"/>
            <a:ext cx="1670179" cy="681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কারণতত্ত্ব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637E2-7DA9-FE50-586B-F8909D19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420" y="2220686"/>
            <a:ext cx="8154956" cy="40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0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A4807D29-6F2D-0E08-8E5A-2D5C2FB68578}"/>
              </a:ext>
            </a:extLst>
          </p:cNvPr>
          <p:cNvSpPr/>
          <p:nvPr/>
        </p:nvSpPr>
        <p:spPr>
          <a:xfrm>
            <a:off x="2528597" y="2341984"/>
            <a:ext cx="6568750" cy="186612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942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65</TotalTime>
  <Words>12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Kalpurush</vt:lpstr>
      <vt:lpstr>Parcel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sanjibruidas91@gmail.com</dc:creator>
  <cp:lastModifiedBy>sanjibruidas91@gmail.com</cp:lastModifiedBy>
  <cp:revision>2</cp:revision>
  <dcterms:created xsi:type="dcterms:W3CDTF">2022-12-19T16:22:29Z</dcterms:created>
  <dcterms:modified xsi:type="dcterms:W3CDTF">2022-12-19T17:28:25Z</dcterms:modified>
</cp:coreProperties>
</file>